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9" r:id="rId4"/>
    <p:sldId id="264" r:id="rId5"/>
    <p:sldId id="266" r:id="rId6"/>
    <p:sldId id="263" r:id="rId7"/>
    <p:sldId id="267" r:id="rId8"/>
    <p:sldId id="268" r:id="rId9"/>
    <p:sldId id="265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entona Book" pitchFamily="2" charset="77"/>
      <p:regular r:id="rId16"/>
      <p:bold r:id="rId17"/>
      <p:italic r:id="rId18"/>
    </p:embeddedFont>
    <p:embeddedFont>
      <p:font typeface="Gentona ExtraBold" pitchFamily="2" charset="77"/>
      <p:bold r:id="rId19"/>
    </p:embeddedFont>
    <p:embeddedFont>
      <p:font typeface="Gentona SemiBold" pitchFamily="2" charset="77"/>
      <p:bold r:id="rId20"/>
    </p:embeddedFont>
    <p:embeddedFont>
      <p:font typeface="Quadon Medium" pitchFamily="2" charset="77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021"/>
    <a:srgbClr val="00245E"/>
    <a:srgbClr val="FFA83C"/>
    <a:srgbClr val="002060"/>
    <a:srgbClr val="FF8327"/>
    <a:srgbClr val="FF7F26"/>
    <a:srgbClr val="D48C35"/>
    <a:srgbClr val="C7B577"/>
    <a:srgbClr val="A74E19"/>
    <a:srgbClr val="F1D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46"/>
    <p:restoredTop sz="94598"/>
  </p:normalViewPr>
  <p:slideViewPr>
    <p:cSldViewPr snapToGrid="0" snapToObjects="1">
      <p:cViewPr varScale="1">
        <p:scale>
          <a:sx n="110" d="100"/>
          <a:sy n="110" d="100"/>
        </p:scale>
        <p:origin x="19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23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F2F4-989C-F145-A3B7-B3C97E6EF27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1F8D5-83E9-0940-A13F-EBC3689C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5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8935" b="-12861"/>
          <a:stretch/>
        </p:blipFill>
        <p:spPr>
          <a:xfrm>
            <a:off x="489195" y="771909"/>
            <a:ext cx="1471805" cy="195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AFF0E2-E03B-DE4A-9589-DE0C94553F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6387" cy="118275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89196" y="-7456"/>
            <a:ext cx="1471805" cy="89982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5" y="242430"/>
            <a:ext cx="1190625" cy="40005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39A451-AD02-4003-81A9-33B04EE5EB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8352" y="5352435"/>
            <a:ext cx="4147671" cy="13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90AFC0-68FC-4C93-97A9-FEE1160A3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0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8935" b="-12861"/>
          <a:stretch/>
        </p:blipFill>
        <p:spPr>
          <a:xfrm>
            <a:off x="489195" y="771909"/>
            <a:ext cx="1471805" cy="195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D4048-795F-914B-A342-E74860D4C5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6387" cy="118275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89196" y="-7456"/>
            <a:ext cx="1471805" cy="89982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5" y="242430"/>
            <a:ext cx="1190625" cy="400050"/>
          </a:xfrm>
          <a:prstGeom prst="rect">
            <a:avLst/>
          </a:prstGeom>
        </p:spPr>
      </p:pic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A04D5BE-ACDD-44B2-8E86-D2891FB798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134390" y="5976137"/>
            <a:ext cx="2512317" cy="8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9881995" y="0"/>
            <a:ext cx="1135961" cy="750626"/>
            <a:chOff x="9881995" y="0"/>
            <a:chExt cx="1135961" cy="7506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4157" y="1225073"/>
            <a:ext cx="5136444" cy="531697"/>
          </a:xfrm>
          <a:prstGeom prst="rect">
            <a:avLst/>
          </a:prstGeom>
        </p:spPr>
      </p:pic>
      <p:sp>
        <p:nvSpPr>
          <p:cNvPr id="2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56661" y="1861027"/>
            <a:ext cx="6415472" cy="1754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02060"/>
                </a:solidFill>
                <a:latin typeface="Gentona Book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rgbClr val="002060"/>
                </a:solidFill>
                <a:latin typeface="Gentona Book" panose="00000500000000000000" pitchFamily="50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rgbClr val="002060"/>
                </a:solidFill>
                <a:latin typeface="Gentona Book" panose="00000500000000000000" pitchFamily="50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Gentona Book" panose="00000500000000000000" pitchFamily="50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1DBA309-E74C-41AF-9B3D-8A0DA57B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55" y="573229"/>
            <a:ext cx="5367108" cy="971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F579EA6-BFE9-48E0-AE6A-EB7752C46A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134390" y="5976137"/>
            <a:ext cx="2512317" cy="8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9881995" y="0"/>
            <a:ext cx="1135961" cy="750626"/>
            <a:chOff x="9881995" y="0"/>
            <a:chExt cx="1135961" cy="7506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4157" y="1225073"/>
            <a:ext cx="5136444" cy="531697"/>
          </a:xfrm>
          <a:prstGeom prst="rect">
            <a:avLst/>
          </a:prstGeom>
        </p:spPr>
      </p:pic>
      <p:sp>
        <p:nvSpPr>
          <p:cNvPr id="2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56661" y="1861027"/>
            <a:ext cx="6415472" cy="1754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02060"/>
                </a:solidFill>
                <a:latin typeface="Gentona Book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rgbClr val="002060"/>
                </a:solidFill>
                <a:latin typeface="Gentona Book" panose="00000500000000000000" pitchFamily="50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rgbClr val="002060"/>
                </a:solidFill>
                <a:latin typeface="Gentona Book" panose="00000500000000000000" pitchFamily="50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Gentona Book" panose="00000500000000000000" pitchFamily="50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D568DD8-F9D1-4096-A7C5-BCB8929F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55" y="573229"/>
            <a:ext cx="5367108" cy="971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40760C-9889-49BA-AF65-47951928A2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134390" y="5976137"/>
            <a:ext cx="2512317" cy="8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BA515C-74A7-3647-B1EC-2A2BFDA0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42" y="0"/>
            <a:ext cx="12192000" cy="69233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20CD3-9FF1-3C4A-8F6B-6696FFDFB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  <a:lvl2pPr>
              <a:lnSpc>
                <a:spcPct val="150000"/>
              </a:lnSpc>
              <a:defRPr sz="18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2pPr>
            <a:lvl3pPr>
              <a:lnSpc>
                <a:spcPct val="150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3pPr>
            <a:lvl4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4pPr>
            <a:lvl5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0D078-DEE0-684F-AFCF-AAB0E4463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  <a:lvl2pPr>
              <a:lnSpc>
                <a:spcPct val="150000"/>
              </a:lnSpc>
              <a:defRPr sz="18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2pPr>
            <a:lvl3pPr>
              <a:lnSpc>
                <a:spcPct val="150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3pPr>
            <a:lvl4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4pPr>
            <a:lvl5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F5F02F-DA48-468F-B6D4-E9979D7656F4}"/>
              </a:ext>
            </a:extLst>
          </p:cNvPr>
          <p:cNvGrpSpPr/>
          <p:nvPr userDrawn="1"/>
        </p:nvGrpSpPr>
        <p:grpSpPr>
          <a:xfrm>
            <a:off x="9881995" y="0"/>
            <a:ext cx="1135961" cy="750626"/>
            <a:chOff x="9881995" y="0"/>
            <a:chExt cx="1135961" cy="7506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FA8A06-64C1-416D-ABCC-AC9792A6C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6429C1-DED9-4FD0-B42E-411A55E2211E}"/>
                </a:ext>
              </a:extLst>
            </p:cNvPr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D776A0-F2A9-48B9-BA04-31EDB33A4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F43153F-4BD5-4108-AA37-7ED0C77ABA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4157" y="1225073"/>
            <a:ext cx="5136444" cy="531697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D66CF6EF-1924-4A57-8556-F571506B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55" y="573229"/>
            <a:ext cx="5367108" cy="971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AB2AE6B-2A86-46A9-A59B-E4520E3787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134390" y="5976137"/>
            <a:ext cx="2512317" cy="8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A1B9E5-8F3B-40A7-8CD8-8B849F08B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  <a:lvl2pPr>
              <a:lnSpc>
                <a:spcPct val="150000"/>
              </a:lnSpc>
              <a:defRPr sz="18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2pPr>
            <a:lvl3pPr>
              <a:lnSpc>
                <a:spcPct val="150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3pPr>
            <a:lvl4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4pPr>
            <a:lvl5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5B07094-DF02-4ED7-9E68-285DA7E1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  <a:lvl2pPr>
              <a:lnSpc>
                <a:spcPct val="150000"/>
              </a:lnSpc>
              <a:defRPr sz="18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2pPr>
            <a:lvl3pPr>
              <a:lnSpc>
                <a:spcPct val="150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3pPr>
            <a:lvl4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4pPr>
            <a:lvl5pPr>
              <a:lnSpc>
                <a:spcPct val="150000"/>
              </a:lnSpc>
              <a:defRPr sz="1400">
                <a:solidFill>
                  <a:schemeClr val="accent1">
                    <a:lumMod val="50000"/>
                  </a:schemeClr>
                </a:solidFill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93A73-E654-48BB-8358-3ED4A18036A5}"/>
              </a:ext>
            </a:extLst>
          </p:cNvPr>
          <p:cNvGrpSpPr/>
          <p:nvPr userDrawn="1"/>
        </p:nvGrpSpPr>
        <p:grpSpPr>
          <a:xfrm>
            <a:off x="9881995" y="0"/>
            <a:ext cx="1135961" cy="750626"/>
            <a:chOff x="9881995" y="0"/>
            <a:chExt cx="1135961" cy="7506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00859F-7D1C-4F4C-A933-A8FC84F0C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065186-D371-487D-B3A8-7CC283FA1D7C}"/>
                </a:ext>
              </a:extLst>
            </p:cNvPr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0696DB-29C6-4A15-90B3-CF1E32D14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DBBE6C5-30E8-422E-A713-A9A06A9804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4157" y="1225073"/>
            <a:ext cx="5136444" cy="531697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37CDB9C-F036-403D-8FA0-28AF7F199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55" y="573229"/>
            <a:ext cx="5367108" cy="971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3DF970-E57B-46CA-8A5E-0CFD3826E3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134390" y="5976137"/>
            <a:ext cx="2512317" cy="8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281859-4444-4569-928D-B174F0688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E948C3-FF0C-DF48-A9C6-A84C84ED76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6387" cy="11827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6CB71C-718C-4342-B9E6-1F06D7D9324A}"/>
              </a:ext>
            </a:extLst>
          </p:cNvPr>
          <p:cNvGrpSpPr/>
          <p:nvPr userDrawn="1"/>
        </p:nvGrpSpPr>
        <p:grpSpPr>
          <a:xfrm>
            <a:off x="9881995" y="-11430"/>
            <a:ext cx="1135961" cy="750626"/>
            <a:chOff x="9881995" y="0"/>
            <a:chExt cx="1135961" cy="7506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6F4387-055D-4843-B984-EFEFD0DB1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0E3083-45D5-4BDD-9D74-6F47AF98B526}"/>
                </a:ext>
              </a:extLst>
            </p:cNvPr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9EE8E4-A843-4FCB-AEB8-CB549C95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3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7EAD35-B758-48FB-810B-9E670EE5C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00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A47B7A-E5A3-0340-AAE4-DB272247D9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6387" cy="11827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6CB71C-718C-4342-B9E6-1F06D7D9324A}"/>
              </a:ext>
            </a:extLst>
          </p:cNvPr>
          <p:cNvGrpSpPr/>
          <p:nvPr userDrawn="1"/>
        </p:nvGrpSpPr>
        <p:grpSpPr>
          <a:xfrm>
            <a:off x="9881995" y="-11430"/>
            <a:ext cx="1135961" cy="750626"/>
            <a:chOff x="9881995" y="0"/>
            <a:chExt cx="1135961" cy="7506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6F4387-055D-4843-B984-EFEFD0DB1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0E3083-45D5-4BDD-9D74-6F47AF98B526}"/>
                </a:ext>
              </a:extLst>
            </p:cNvPr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9EE8E4-A843-4FCB-AEB8-CB549C95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4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3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249D7-2508-134B-8D0B-1CB56F73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55" y="573229"/>
            <a:ext cx="5367108" cy="971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70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0" r:id="rId4"/>
    <p:sldLayoutId id="2147483652" r:id="rId5"/>
    <p:sldLayoutId id="2147483661" r:id="rId6"/>
    <p:sldLayoutId id="2147483651" r:id="rId7"/>
    <p:sldLayoutId id="2147483663" r:id="rId8"/>
    <p:sldLayoutId id="214748365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rgbClr val="F37021"/>
          </a:solidFill>
          <a:latin typeface="Quadon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rgbClr val="00245E"/>
          </a:solidFill>
          <a:latin typeface="Gentona Book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45E"/>
          </a:solidFill>
          <a:latin typeface="Gentona Book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00245E"/>
          </a:solidFill>
          <a:latin typeface="Gentona Book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0024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0024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.png"/><Relationship Id="rId1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7.jpg"/><Relationship Id="rId17" Type="http://schemas.openxmlformats.org/officeDocument/2006/relationships/image" Target="../media/image7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6.jpg"/><Relationship Id="rId5" Type="http://schemas.openxmlformats.org/officeDocument/2006/relationships/image" Target="../media/image12.png"/><Relationship Id="rId15" Type="http://schemas.openxmlformats.org/officeDocument/2006/relationships/image" Target="../media/image18.tif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5277" y="1738371"/>
            <a:ext cx="88266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5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Main Title</a:t>
            </a:r>
            <a:br>
              <a:rPr lang="en-US" sz="55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55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And Second Line</a:t>
            </a:r>
            <a:endParaRPr lang="en-US" sz="8900" b="1" dirty="0">
              <a:solidFill>
                <a:schemeClr val="bg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77" y="3201844"/>
            <a:ext cx="6343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SUBTITLE OR FURTHER DESCRIPTION, </a:t>
            </a:r>
            <a:br>
              <a:rPr lang="en-US" sz="21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21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AS NECESSARY – CAN BE MULTIPLE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277" y="4043897"/>
            <a:ext cx="10572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PRESENTER NAME, DATE,</a:t>
            </a:r>
            <a:br>
              <a:rPr lang="en-US" sz="14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14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OR OTHER ADDITIONAL</a:t>
            </a:r>
            <a:br>
              <a:rPr lang="en-US" sz="14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14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5363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96522" y="660956"/>
            <a:ext cx="634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CONTENT HEADLINE</a:t>
            </a:r>
            <a:b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</a:br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SECOND LINE AS NEEDED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4985" y="1861027"/>
            <a:ext cx="8576056" cy="393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Lorem ipsum dolor sit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consectetur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adipiscing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elit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Nunc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efficitur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urna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a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purus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pretium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congue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vitae at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nibh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Nulla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ac dolor id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elit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tincidunt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vehicula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Curabitur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luctus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ligula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vestibulum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nulla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fermentum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, in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bibendum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lectus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porta.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Nam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scelerisque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felis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sed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ante semper,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laoreet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libero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sollicitudin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Vivamus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sed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lorem id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erat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lobortis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maximus.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Donec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id mi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vel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mauris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sodales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egestas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bibendum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sed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lectus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Integer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rutrum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felis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a ex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scelerisque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molestie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Maecenas non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est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sit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est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sollicitudin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commodo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eget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eget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felis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Cras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sed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velit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ac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mauris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feugiat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consequat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Sed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a dolor sit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est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condimentum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tempus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nec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tortor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Sed sit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nunc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sollicitudin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vulputate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nisl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at,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sagittis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lacus</a:t>
            </a:r>
            <a:r>
              <a:rPr lang="en-US" sz="1400" dirty="0">
                <a:solidFill>
                  <a:srgbClr val="002060"/>
                </a:solidFill>
                <a:latin typeface="Gentona Book" panose="00000500000000000000" pitchFamily="50" charset="0"/>
                <a:ea typeface="Gentona Book" charset="0"/>
                <a:cs typeface="Gentona Book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56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66F37A-7ACF-F74B-8D75-10275C103929}"/>
              </a:ext>
            </a:extLst>
          </p:cNvPr>
          <p:cNvSpPr txBox="1"/>
          <p:nvPr/>
        </p:nvSpPr>
        <p:spPr>
          <a:xfrm>
            <a:off x="3343163" y="3160078"/>
            <a:ext cx="5505673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pc="340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SECTION TITLE CARD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2F1DD-6816-7A43-B729-08AF6188F86A}"/>
              </a:ext>
            </a:extLst>
          </p:cNvPr>
          <p:cNvSpPr txBox="1"/>
          <p:nvPr/>
        </p:nvSpPr>
        <p:spPr>
          <a:xfrm>
            <a:off x="2420814" y="4494628"/>
            <a:ext cx="735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[NOTE: single-line if possible, with balanced outline on all sides]</a:t>
            </a:r>
          </a:p>
        </p:txBody>
      </p:sp>
    </p:spTree>
    <p:extLst>
      <p:ext uri="{BB962C8B-B14F-4D97-AF65-F5344CB8AC3E}">
        <p14:creationId xmlns:p14="http://schemas.microsoft.com/office/powerpoint/2010/main" val="6686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012CD3-7CE3-4B67-8E56-FF58855838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F57B4-FED2-4412-81F7-2D812CF607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7562F-EDB4-4273-A75A-B0824697BF1E}"/>
              </a:ext>
            </a:extLst>
          </p:cNvPr>
          <p:cNvSpPr txBox="1"/>
          <p:nvPr/>
        </p:nvSpPr>
        <p:spPr>
          <a:xfrm>
            <a:off x="2170771" y="56476"/>
            <a:ext cx="7850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40" dirty="0">
                <a:solidFill>
                  <a:schemeClr val="tx2">
                    <a:lumMod val="60000"/>
                    <a:lumOff val="4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OPTIONAL SECTION TITLE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522" y="660956"/>
            <a:ext cx="634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CONTENT HEADLINE</a:t>
            </a:r>
            <a:b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</a:br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SECOND LINE AS NEEDED</a:t>
            </a:r>
          </a:p>
        </p:txBody>
      </p:sp>
    </p:spTree>
    <p:extLst>
      <p:ext uri="{BB962C8B-B14F-4D97-AF65-F5344CB8AC3E}">
        <p14:creationId xmlns:p14="http://schemas.microsoft.com/office/powerpoint/2010/main" val="31815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8935" b="-12861"/>
          <a:stretch/>
        </p:blipFill>
        <p:spPr>
          <a:xfrm>
            <a:off x="489195" y="771909"/>
            <a:ext cx="1471805" cy="195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196" y="-7456"/>
            <a:ext cx="1471805" cy="89982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5" y="242430"/>
            <a:ext cx="1190625" cy="400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277" y="1738371"/>
            <a:ext cx="88266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5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Main Title v. 2</a:t>
            </a:r>
            <a:br>
              <a:rPr lang="en-US" sz="55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55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And Second Line</a:t>
            </a:r>
            <a:endParaRPr lang="en-US" sz="8900" b="1" dirty="0">
              <a:solidFill>
                <a:srgbClr val="F3702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77" y="3145572"/>
            <a:ext cx="6343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SUBTITLE OR FURTHER DESCRIPTION, </a:t>
            </a:r>
            <a:b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AS NECESSARY – CAN BE MULTIPLE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277" y="3987625"/>
            <a:ext cx="10572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PRESENTER NAME, DATE,</a:t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OR OTHER ADDITIONAL</a:t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</a:b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7013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E9980-AE9B-49AD-AA3A-7479029D9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6661" y="1861026"/>
            <a:ext cx="8475130" cy="30767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>
                <a:ea typeface="Gentona Book" charset="0"/>
                <a:cs typeface="Gentona Book" charset="0"/>
              </a:rPr>
              <a:t>Nunc </a:t>
            </a:r>
            <a:r>
              <a:rPr lang="en-US" sz="1800" dirty="0" err="1">
                <a:ea typeface="Gentona Book" charset="0"/>
                <a:cs typeface="Gentona Book" charset="0"/>
              </a:rPr>
              <a:t>efficitur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urna</a:t>
            </a:r>
            <a:r>
              <a:rPr lang="en-US" sz="1800" dirty="0">
                <a:ea typeface="Gentona Book" charset="0"/>
                <a:cs typeface="Gentona Book" charset="0"/>
              </a:rPr>
              <a:t> a </a:t>
            </a:r>
            <a:r>
              <a:rPr lang="en-US" sz="1800" dirty="0" err="1">
                <a:ea typeface="Gentona Book" charset="0"/>
                <a:cs typeface="Gentona Book" charset="0"/>
              </a:rPr>
              <a:t>purus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pretium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congue</a:t>
            </a:r>
            <a:r>
              <a:rPr lang="en-US" sz="1800" dirty="0">
                <a:ea typeface="Gentona Book" charset="0"/>
                <a:cs typeface="Gentona Book" charset="0"/>
              </a:rPr>
              <a:t> vitae at </a:t>
            </a:r>
            <a:r>
              <a:rPr lang="en-US" sz="1800" dirty="0" err="1">
                <a:ea typeface="Gentona Book" charset="0"/>
                <a:cs typeface="Gentona Book" charset="0"/>
              </a:rPr>
              <a:t>nibh</a:t>
            </a:r>
            <a:r>
              <a:rPr lang="en-US" sz="1800" dirty="0"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 err="1">
                <a:ea typeface="Gentona Book" charset="0"/>
                <a:cs typeface="Gentona Book" charset="0"/>
              </a:rPr>
              <a:t>Nulla</a:t>
            </a:r>
            <a:r>
              <a:rPr lang="en-US" sz="1800" dirty="0">
                <a:ea typeface="Gentona Book" charset="0"/>
                <a:cs typeface="Gentona Book" charset="0"/>
              </a:rPr>
              <a:t> ac dolor id </a:t>
            </a:r>
            <a:r>
              <a:rPr lang="en-US" sz="1800" dirty="0" err="1">
                <a:ea typeface="Gentona Book" charset="0"/>
                <a:cs typeface="Gentona Book" charset="0"/>
              </a:rPr>
              <a:t>elit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tincidunt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vehicula</a:t>
            </a:r>
            <a:r>
              <a:rPr lang="en-US" sz="1800" dirty="0">
                <a:ea typeface="Gentona Book" charset="0"/>
                <a:cs typeface="Gentona Book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 err="1">
                <a:ea typeface="Gentona Book" charset="0"/>
                <a:cs typeface="Gentona Book" charset="0"/>
              </a:rPr>
              <a:t>Curabitur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luctus</a:t>
            </a:r>
            <a:r>
              <a:rPr lang="en-US" sz="1800" dirty="0">
                <a:ea typeface="Gentona Book" charset="0"/>
                <a:cs typeface="Gentona Book" charset="0"/>
              </a:rPr>
              <a:t> ligula vestibulum </a:t>
            </a:r>
            <a:r>
              <a:rPr lang="en-US" sz="1800" dirty="0" err="1">
                <a:ea typeface="Gentona Book" charset="0"/>
                <a:cs typeface="Gentona Book" charset="0"/>
              </a:rPr>
              <a:t>nulla</a:t>
            </a:r>
            <a:r>
              <a:rPr lang="en-US" sz="1800" dirty="0">
                <a:ea typeface="Gentona Book" charset="0"/>
                <a:cs typeface="Gentona Book" charset="0"/>
              </a:rPr>
              <a:t> fermentum, in </a:t>
            </a:r>
            <a:r>
              <a:rPr lang="en-US" sz="1800" dirty="0" err="1">
                <a:ea typeface="Gentona Book" charset="0"/>
                <a:cs typeface="Gentona Book" charset="0"/>
              </a:rPr>
              <a:t>bibendum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lectus</a:t>
            </a:r>
            <a:r>
              <a:rPr lang="en-US" sz="1800" dirty="0">
                <a:ea typeface="Gentona Book" charset="0"/>
                <a:cs typeface="Gentona Book" charset="0"/>
              </a:rPr>
              <a:t> porta.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800" dirty="0">
                <a:ea typeface="Gentona Book" charset="0"/>
                <a:cs typeface="Gentona Book" charset="0"/>
              </a:rPr>
              <a:t>Nam </a:t>
            </a:r>
            <a:r>
              <a:rPr lang="en-US" sz="1800" dirty="0" err="1">
                <a:ea typeface="Gentona Book" charset="0"/>
                <a:cs typeface="Gentona Book" charset="0"/>
              </a:rPr>
              <a:t>scelerisque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felis</a:t>
            </a:r>
            <a:r>
              <a:rPr lang="en-US" sz="1800" dirty="0">
                <a:ea typeface="Gentona Book" charset="0"/>
                <a:cs typeface="Gentona Book" charset="0"/>
              </a:rPr>
              <a:t> sed ante semper, </a:t>
            </a:r>
            <a:r>
              <a:rPr lang="en-US" sz="1800" dirty="0" err="1">
                <a:ea typeface="Gentona Book" charset="0"/>
                <a:cs typeface="Gentona Book" charset="0"/>
              </a:rPr>
              <a:t>ut</a:t>
            </a:r>
            <a:r>
              <a:rPr lang="en-US" sz="1800" dirty="0">
                <a:ea typeface="Gentona Book" charset="0"/>
                <a:cs typeface="Gentona Book" charset="0"/>
              </a:rPr>
              <a:t> </a:t>
            </a:r>
            <a:r>
              <a:rPr lang="en-US" sz="1800" dirty="0" err="1">
                <a:ea typeface="Gentona Book" charset="0"/>
                <a:cs typeface="Gentona Book" charset="0"/>
              </a:rPr>
              <a:t>laoreet</a:t>
            </a:r>
            <a:r>
              <a:rPr lang="en-US" sz="1800" dirty="0">
                <a:ea typeface="Gentona Book" charset="0"/>
                <a:cs typeface="Gentona Book" charset="0"/>
              </a:rPr>
              <a:t> libero </a:t>
            </a:r>
            <a:r>
              <a:rPr lang="en-US" sz="1800" dirty="0" err="1">
                <a:ea typeface="Gentona Book" charset="0"/>
                <a:cs typeface="Gentona Book" charset="0"/>
              </a:rPr>
              <a:t>sollicitudin</a:t>
            </a:r>
            <a:r>
              <a:rPr lang="en-US" sz="1800" dirty="0">
                <a:ea typeface="Gentona Book" charset="0"/>
                <a:cs typeface="Gentona Book" charset="0"/>
              </a:rPr>
              <a:t>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B09DCF-AB06-4E20-8EA4-749BFC1D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TITLE</a:t>
            </a:r>
            <a:br>
              <a:rPr lang="en-US" dirty="0"/>
            </a:br>
            <a:r>
              <a:rPr lang="en-US" dirty="0"/>
              <a:t>PLUS SECOND LINE AS NEEDED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7C7B9-7AC8-498F-9664-BDD15CE7520E}"/>
              </a:ext>
            </a:extLst>
          </p:cNvPr>
          <p:cNvSpPr txBox="1"/>
          <p:nvPr/>
        </p:nvSpPr>
        <p:spPr>
          <a:xfrm>
            <a:off x="2170771" y="56476"/>
            <a:ext cx="7850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40" dirty="0">
                <a:solidFill>
                  <a:schemeClr val="tx2">
                    <a:lumMod val="60000"/>
                    <a:lumOff val="4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OPTIONAL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884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82110" y="3160078"/>
            <a:ext cx="6827779" cy="646331"/>
          </a:xfrm>
          <a:prstGeom prst="rect">
            <a:avLst/>
          </a:prstGeom>
          <a:noFill/>
          <a:ln w="28575">
            <a:solidFill>
              <a:srgbClr val="F3702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pc="340" dirty="0">
                <a:solidFill>
                  <a:srgbClr val="00245E"/>
                </a:solidFill>
                <a:latin typeface="Gentona SemiBold" charset="0"/>
                <a:ea typeface="Gentona SemiBold" charset="0"/>
                <a:cs typeface="Gentona SemiBold" charset="0"/>
              </a:rPr>
              <a:t>SECTION TITLE CARD v.2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881995" y="0"/>
            <a:ext cx="1135961" cy="750626"/>
            <a:chOff x="9881995" y="0"/>
            <a:chExt cx="1135961" cy="75062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E7D89C-CCE2-40CE-BCCE-3BD8D7DB7CBF}"/>
              </a:ext>
            </a:extLst>
          </p:cNvPr>
          <p:cNvSpPr txBox="1"/>
          <p:nvPr/>
        </p:nvSpPr>
        <p:spPr>
          <a:xfrm>
            <a:off x="2420814" y="4494628"/>
            <a:ext cx="735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[NOTE: single-line if possible, with balanced outline on all sides]</a:t>
            </a:r>
          </a:p>
        </p:txBody>
      </p:sp>
    </p:spTree>
    <p:extLst>
      <p:ext uri="{BB962C8B-B14F-4D97-AF65-F5344CB8AC3E}">
        <p14:creationId xmlns:p14="http://schemas.microsoft.com/office/powerpoint/2010/main" val="21219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6E4E7-ED7F-40E6-B3E2-3DE5CDA375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9A07D4-88D6-463B-B361-178B967E96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7C7B9-7AC8-498F-9664-BDD15CE7520E}"/>
              </a:ext>
            </a:extLst>
          </p:cNvPr>
          <p:cNvSpPr txBox="1"/>
          <p:nvPr/>
        </p:nvSpPr>
        <p:spPr>
          <a:xfrm>
            <a:off x="2170771" y="56476"/>
            <a:ext cx="7850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40" dirty="0">
                <a:solidFill>
                  <a:schemeClr val="tx2">
                    <a:lumMod val="60000"/>
                    <a:lumOff val="40000"/>
                  </a:schemeClr>
                </a:solidFill>
                <a:latin typeface="Gentona SemiBold" charset="0"/>
                <a:ea typeface="Gentona SemiBold" charset="0"/>
                <a:cs typeface="Gentona SemiBold" charset="0"/>
              </a:rPr>
              <a:t>OPTIONAL SECTION TITLE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522" y="660956"/>
            <a:ext cx="634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CONTENT HEADLINE</a:t>
            </a:r>
            <a:b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</a:br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SECOND LINE AS NEEDED</a:t>
            </a:r>
          </a:p>
        </p:txBody>
      </p:sp>
    </p:spTree>
    <p:extLst>
      <p:ext uri="{BB962C8B-B14F-4D97-AF65-F5344CB8AC3E}">
        <p14:creationId xmlns:p14="http://schemas.microsoft.com/office/powerpoint/2010/main" val="3373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96522" y="660956"/>
            <a:ext cx="634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THIS PAGE HAS EXTRA ELEMENTS ON IT </a:t>
            </a:r>
          </a:p>
          <a:p>
            <a:r>
              <a:rPr lang="en-US" sz="2000" dirty="0">
                <a:solidFill>
                  <a:srgbClr val="F37021"/>
                </a:solidFill>
                <a:latin typeface="Quadon Medium" panose="00000600000000000000" pitchFamily="50" charset="0"/>
                <a:ea typeface="Gentona SemiBold" charset="0"/>
                <a:cs typeface="Gentona SemiBold" charset="0"/>
              </a:rPr>
              <a:t>FOR YOU TO COPY/ALTER/USE AS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2CAFD-A1FC-45C5-B3F6-D651A386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29" y="1603717"/>
            <a:ext cx="1680034" cy="1674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647F8-E39A-4D6D-9731-BAA1C82AD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521" y="1845446"/>
            <a:ext cx="3791243" cy="396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A0EB9-0E4B-4EDD-97CA-E34A44DAF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913" y="1374626"/>
            <a:ext cx="2961531" cy="2124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59A8A-45F8-42D9-A81A-218570EBF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344" y="2386717"/>
            <a:ext cx="2837087" cy="296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F3875-54EB-4CF2-B73C-0444AAC4108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2563" y="2535209"/>
            <a:ext cx="1165618" cy="10191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E0BC42-0FF4-4046-8041-982B04F580E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02" y="2869655"/>
            <a:ext cx="1581681" cy="15760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CDE2F1-20C2-4BB3-AA6A-6ECA9D20A83E}"/>
              </a:ext>
            </a:extLst>
          </p:cNvPr>
          <p:cNvSpPr txBox="1"/>
          <p:nvPr/>
        </p:nvSpPr>
        <p:spPr>
          <a:xfrm>
            <a:off x="3897688" y="3180469"/>
            <a:ext cx="23725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Gentona ExtraBold" panose="00000900000000000000" pitchFamily="50" charset="0"/>
              </a:rPr>
              <a:t>TEXT WITH IMAGE BACK-GROUND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C76E8A-7ABC-48B4-BDD8-F1550F995F69}"/>
              </a:ext>
            </a:extLst>
          </p:cNvPr>
          <p:cNvSpPr txBox="1"/>
          <p:nvPr/>
        </p:nvSpPr>
        <p:spPr>
          <a:xfrm>
            <a:off x="1579536" y="3180470"/>
            <a:ext cx="23725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Gentona ExtraBold" panose="00000900000000000000" pitchFamily="50" charset="0"/>
              </a:rPr>
              <a:t>TEXT WITH IMAGE BACK-GROUND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E34CE2-789E-412F-A2F4-9720B507026E}"/>
              </a:ext>
            </a:extLst>
          </p:cNvPr>
          <p:cNvGrpSpPr/>
          <p:nvPr/>
        </p:nvGrpSpPr>
        <p:grpSpPr>
          <a:xfrm>
            <a:off x="9213295" y="4384473"/>
            <a:ext cx="1135961" cy="750626"/>
            <a:chOff x="9881995" y="0"/>
            <a:chExt cx="1135961" cy="7506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C250A61-C560-47DD-B4EA-04F3154F6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935" b="-12861"/>
            <a:stretch/>
          </p:blipFill>
          <p:spPr>
            <a:xfrm>
              <a:off x="9881996" y="599540"/>
              <a:ext cx="1135960" cy="15108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FD241F-9650-4D4B-AE77-577E2A114E8B}"/>
                </a:ext>
              </a:extLst>
            </p:cNvPr>
            <p:cNvSpPr/>
            <p:nvPr/>
          </p:nvSpPr>
          <p:spPr>
            <a:xfrm>
              <a:off x="9881995" y="0"/>
              <a:ext cx="1135961" cy="694496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728782-A842-466C-85E9-2119476EA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504" y="234964"/>
              <a:ext cx="918942" cy="308765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E60FEA6-79A5-4471-BB8B-E8674F50F3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79" y="3652137"/>
            <a:ext cx="2474976" cy="45415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727BB5B-2AB0-4FE3-A54C-C556D44BB4DD}"/>
              </a:ext>
            </a:extLst>
          </p:cNvPr>
          <p:cNvGrpSpPr/>
          <p:nvPr/>
        </p:nvGrpSpPr>
        <p:grpSpPr>
          <a:xfrm>
            <a:off x="9213295" y="3636590"/>
            <a:ext cx="486383" cy="547992"/>
            <a:chOff x="8569635" y="4010159"/>
            <a:chExt cx="486383" cy="54799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8AFA295-28B0-4C54-9952-060B837A6AD4}"/>
                </a:ext>
              </a:extLst>
            </p:cNvPr>
            <p:cNvSpPr/>
            <p:nvPr/>
          </p:nvSpPr>
          <p:spPr>
            <a:xfrm>
              <a:off x="8569635" y="4010159"/>
              <a:ext cx="486383" cy="547992"/>
            </a:xfrm>
            <a:prstGeom prst="rect">
              <a:avLst/>
            </a:prstGeom>
            <a:solidFill>
              <a:srgbClr val="002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A1F45B3-453A-4043-A30B-9782D326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9383" y="4241903"/>
              <a:ext cx="294100" cy="198828"/>
            </a:xfrm>
            <a:prstGeom prst="rect">
              <a:avLst/>
            </a:prstGeom>
          </p:spPr>
        </p:pic>
      </p:grp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B070AE-DD52-405B-AA66-BB740251E5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5970" y="5278860"/>
            <a:ext cx="4446494" cy="147750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0BBAF28-383B-465A-B302-BFCD27BF384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1752" y="1540997"/>
            <a:ext cx="1612748" cy="1766026"/>
          </a:xfrm>
          <a:prstGeom prst="rect">
            <a:avLst/>
          </a:prstGeom>
        </p:spPr>
      </p:pic>
      <p:pic>
        <p:nvPicPr>
          <p:cNvPr id="32" name="Picture 3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940D4A-6A83-47F2-B47E-50DB775FEBB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71026"/>
          <a:stretch/>
        </p:blipFill>
        <p:spPr>
          <a:xfrm>
            <a:off x="6678763" y="538615"/>
            <a:ext cx="1288336" cy="1477504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2DC2C4F-6A0B-4D91-A41C-48D6EE6FA78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53775"/>
          <a:stretch/>
        </p:blipFill>
        <p:spPr>
          <a:xfrm>
            <a:off x="5793516" y="4140672"/>
            <a:ext cx="3474033" cy="10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F Branded">
      <a:majorFont>
        <a:latin typeface="Quadon Medium"/>
        <a:ea typeface=""/>
        <a:cs typeface=""/>
      </a:majorFont>
      <a:minorFont>
        <a:latin typeface="Genton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274</Words>
  <Application>Microsoft Macintosh PowerPoint</Application>
  <PresentationFormat>Widescreen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Arial</vt:lpstr>
      <vt:lpstr>Wingdings</vt:lpstr>
      <vt:lpstr>Gentona ExtraBold</vt:lpstr>
      <vt:lpstr>Quadon Medium</vt:lpstr>
      <vt:lpstr>Gentona SemiBold</vt:lpstr>
      <vt:lpstr>Gentona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 TITLE PLUS SECOND LINE AS NEEDED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SFRC Strategic Visioning &amp; Name Change</dc:title>
  <dc:creator>Microsoft Office User</dc:creator>
  <cp:lastModifiedBy>Scotto,Kim</cp:lastModifiedBy>
  <cp:revision>45</cp:revision>
  <dcterms:created xsi:type="dcterms:W3CDTF">2018-08-09T18:14:21Z</dcterms:created>
  <dcterms:modified xsi:type="dcterms:W3CDTF">2021-04-26T21:06:14Z</dcterms:modified>
</cp:coreProperties>
</file>